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5"/>
  </p:sldMasterIdLst>
  <p:sldIdLst>
    <p:sldId id="293" r:id="rId6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1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7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7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E9707-D2E4-4C09-8E39-0965B9196A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859" y="4191001"/>
            <a:ext cx="5003304" cy="1644651"/>
          </a:xfrm>
          <a:prstGeom prst="rect">
            <a:avLst/>
          </a:prstGeom>
        </p:spPr>
        <p:txBody>
          <a:bodyPr/>
          <a:lstStyle>
            <a:lvl1pPr marL="0" indent="0" algn="l" defTabSz="1625579" rtl="0" eaLnBrk="1" latinLnBrk="0" hangingPunct="1">
              <a:spcAft>
                <a:spcPts val="0"/>
              </a:spcAft>
              <a:buNone/>
              <a:defRPr lang="en-US" sz="3200" u="none" kern="1200" dirty="0" smtClean="0">
                <a:solidFill>
                  <a:srgbClr val="242F65"/>
                </a:solidFill>
                <a:latin typeface="Atami" pitchFamily="2" charset="0"/>
                <a:ea typeface="Calibri" panose="020F0502020204030204" pitchFamily="34" charset="0"/>
                <a:cs typeface="+mn-cs"/>
              </a:defRPr>
            </a:lvl1pPr>
          </a:lstStyle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242F65"/>
                </a:solidFill>
                <a:latin typeface="Atami" pitchFamily="2" charset="0"/>
                <a:ea typeface="Calibri" panose="020F0502020204030204" pitchFamily="34" charset="0"/>
              </a:rPr>
              <a:t>This template is for internal use only.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242F65"/>
              </a:solidFill>
              <a:latin typeface="Atami" pitchFamily="2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242F65"/>
                </a:solidFill>
                <a:latin typeface="Atami" pitchFamily="2" charset="0"/>
                <a:ea typeface="Calibri" panose="020F0502020204030204" pitchFamily="34" charset="0"/>
              </a:rPr>
              <a:t>Please do NOT modify this template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E8A78A-7111-448E-A8A9-D4F8CD44E304}"/>
              </a:ext>
            </a:extLst>
          </p:cNvPr>
          <p:cNvSpPr/>
          <p:nvPr userDrawn="1"/>
        </p:nvSpPr>
        <p:spPr>
          <a:xfrm>
            <a:off x="0" y="3"/>
            <a:ext cx="6858000" cy="1493567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F6A7BE-BDC5-49FF-9527-1E47A7F12B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06515" y="330295"/>
            <a:ext cx="659336" cy="699180"/>
          </a:xfrm>
          <a:prstGeom prst="rect">
            <a:avLst/>
          </a:prstGeom>
        </p:spPr>
      </p:pic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0EDAC7EF-2043-4B0D-9C4E-703F12C646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431" y="258247"/>
            <a:ext cx="3061990" cy="1092200"/>
          </a:xfrm>
          <a:prstGeom prst="rect">
            <a:avLst/>
          </a:prstGeom>
        </p:spPr>
        <p:txBody>
          <a:bodyPr/>
          <a:lstStyle>
            <a:lvl1pPr marL="0" indent="0" algn="l" defTabSz="1625579" rtl="0" eaLnBrk="1" latinLnBrk="0" hangingPunct="1">
              <a:buNone/>
              <a:defRPr lang="en-US" sz="11733" b="1" kern="1200" dirty="0" smtClean="0">
                <a:solidFill>
                  <a:schemeClr val="bg1"/>
                </a:solidFill>
                <a:latin typeface="Atami" pitchFamily="2" charset="0"/>
                <a:ea typeface="+mn-ea"/>
                <a:cs typeface="+mn-cs"/>
              </a:defRPr>
            </a:lvl1pPr>
            <a:lvl2pPr marL="812790" indent="0">
              <a:buNone/>
              <a:defRPr/>
            </a:lvl2pPr>
          </a:lstStyle>
          <a:p>
            <a:pPr lvl="0"/>
            <a:r>
              <a:rPr lang="en-US" dirty="0"/>
              <a:t>Guidance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732B616C-9289-48FA-9FD2-7161305A52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845" y="1609042"/>
            <a:ext cx="1657350" cy="899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4979" b="0" kern="1200" dirty="0" smtClean="0">
                <a:solidFill>
                  <a:srgbClr val="F39200"/>
                </a:solidFill>
                <a:latin typeface="Atami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Subtitle.</a:t>
            </a:r>
          </a:p>
        </p:txBody>
      </p:sp>
    </p:spTree>
    <p:extLst>
      <p:ext uri="{BB962C8B-B14F-4D97-AF65-F5344CB8AC3E}">
        <p14:creationId xmlns:p14="http://schemas.microsoft.com/office/powerpoint/2010/main" val="248949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F85523-D63F-41BB-AAF7-19F2E322EE02}"/>
              </a:ext>
            </a:extLst>
          </p:cNvPr>
          <p:cNvSpPr/>
          <p:nvPr userDrawn="1"/>
        </p:nvSpPr>
        <p:spPr>
          <a:xfrm>
            <a:off x="0" y="2457339"/>
            <a:ext cx="6858000" cy="4270752"/>
          </a:xfrm>
          <a:prstGeom prst="rect">
            <a:avLst/>
          </a:prstGeom>
          <a:solidFill>
            <a:srgbClr val="242F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E52D3E-3B46-4548-B38A-C8A55DB1CA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1753" y="3867151"/>
            <a:ext cx="3628132" cy="1409700"/>
          </a:xfrm>
          <a:prstGeom prst="rect">
            <a:avLst/>
          </a:prstGeom>
        </p:spPr>
        <p:txBody>
          <a:bodyPr/>
          <a:lstStyle>
            <a:lvl1pPr marL="0" indent="0" algn="l" defTabSz="1625579" rtl="0" eaLnBrk="1" latinLnBrk="0" hangingPunct="1">
              <a:buNone/>
              <a:defRPr lang="en-US" sz="11733" b="1" kern="1200" dirty="0" smtClean="0">
                <a:solidFill>
                  <a:schemeClr val="bg1"/>
                </a:solidFill>
                <a:latin typeface="Atami" pitchFamily="2" charset="0"/>
                <a:ea typeface="+mn-ea"/>
                <a:cs typeface="+mn-cs"/>
              </a:defRPr>
            </a:lvl1pPr>
            <a:lvl2pPr marL="812790" indent="0">
              <a:buNone/>
              <a:defRPr/>
            </a:lvl2pPr>
          </a:lstStyle>
          <a:p>
            <a:pPr lvl="0"/>
            <a:r>
              <a:rPr lang="en-US" dirty="0"/>
              <a:t>Title Headline 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F342917-1EA8-4008-BAAA-AE4145B6DE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24A38-297F-4390-A511-F559042847D7}" type="datetimeFigureOut">
              <a:rPr lang="es-MX" smtClean="0"/>
              <a:t>12/11/2020</a:t>
            </a:fld>
            <a:endParaRPr lang="es-MX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A4AD252-F5DF-492F-9D13-59D25D898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3263574-A459-47D3-876D-6433C73CC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822C-E261-421A-AB45-E6E50D9D6A71}" type="slidenum">
              <a:rPr lang="es-MX" smtClean="0"/>
              <a:t>‹#›</a:t>
            </a:fld>
            <a:endParaRPr lang="es-MX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853DB04-F0CB-43C4-8B2E-D6EB4AFAAD0D}"/>
              </a:ext>
            </a:extLst>
          </p:cNvPr>
          <p:cNvGrpSpPr/>
          <p:nvPr userDrawn="1"/>
        </p:nvGrpSpPr>
        <p:grpSpPr>
          <a:xfrm>
            <a:off x="790" y="0"/>
            <a:ext cx="6859418" cy="2587083"/>
            <a:chOff x="-2520" y="0"/>
            <a:chExt cx="12194520" cy="2234031"/>
          </a:xfrm>
        </p:grpSpPr>
        <p:sp>
          <p:nvSpPr>
            <p:cNvPr id="14" name="Freeform: Shape 14">
              <a:extLst>
                <a:ext uri="{FF2B5EF4-FFF2-40B4-BE49-F238E27FC236}">
                  <a16:creationId xmlns:a16="http://schemas.microsoft.com/office/drawing/2014/main" id="{5ABB66E2-38A8-41E6-B3F3-0CE2D797DDD2}"/>
                </a:ext>
              </a:extLst>
            </p:cNvPr>
            <p:cNvSpPr/>
            <p:nvPr/>
          </p:nvSpPr>
          <p:spPr>
            <a:xfrm>
              <a:off x="54122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BBA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46B817-104C-4E57-895E-19EBA5BF5F0F}"/>
                </a:ext>
              </a:extLst>
            </p:cNvPr>
            <p:cNvSpPr/>
            <p:nvPr/>
          </p:nvSpPr>
          <p:spPr>
            <a:xfrm>
              <a:off x="67638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0B047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6" name="Freeform: Shape 14">
              <a:extLst>
                <a:ext uri="{FF2B5EF4-FFF2-40B4-BE49-F238E27FC236}">
                  <a16:creationId xmlns:a16="http://schemas.microsoft.com/office/drawing/2014/main" id="{B79E765A-B6C9-47D8-AAD4-389DC1F89449}"/>
                </a:ext>
              </a:extLst>
            </p:cNvPr>
            <p:cNvSpPr/>
            <p:nvPr/>
          </p:nvSpPr>
          <p:spPr>
            <a:xfrm>
              <a:off x="8123659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AFCA0D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7" name="Freeform: Shape 14">
              <a:extLst>
                <a:ext uri="{FF2B5EF4-FFF2-40B4-BE49-F238E27FC236}">
                  <a16:creationId xmlns:a16="http://schemas.microsoft.com/office/drawing/2014/main" id="{FB4D0855-D860-4047-B1C1-FAB2DBBD0C07}"/>
                </a:ext>
              </a:extLst>
            </p:cNvPr>
            <p:cNvSpPr/>
            <p:nvPr/>
          </p:nvSpPr>
          <p:spPr>
            <a:xfrm>
              <a:off x="9473540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A318A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8" name="Freeform: Shape 14">
              <a:extLst>
                <a:ext uri="{FF2B5EF4-FFF2-40B4-BE49-F238E27FC236}">
                  <a16:creationId xmlns:a16="http://schemas.microsoft.com/office/drawing/2014/main" id="{1E936C9C-AFD1-4851-9ADF-901913DB22C3}"/>
                </a:ext>
              </a:extLst>
            </p:cNvPr>
            <p:cNvSpPr/>
            <p:nvPr/>
          </p:nvSpPr>
          <p:spPr>
            <a:xfrm>
              <a:off x="10832232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E82582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9" name="Freeform: Shape 14">
              <a:extLst>
                <a:ext uri="{FF2B5EF4-FFF2-40B4-BE49-F238E27FC236}">
                  <a16:creationId xmlns:a16="http://schemas.microsoft.com/office/drawing/2014/main" id="{602450F7-7AA5-4F84-8E67-6E0A6D516C23}"/>
                </a:ext>
              </a:extLst>
            </p:cNvPr>
            <p:cNvSpPr/>
            <p:nvPr/>
          </p:nvSpPr>
          <p:spPr>
            <a:xfrm>
              <a:off x="2708929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09BBF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20" name="Freeform: Shape 14">
              <a:extLst>
                <a:ext uri="{FF2B5EF4-FFF2-40B4-BE49-F238E27FC236}">
                  <a16:creationId xmlns:a16="http://schemas.microsoft.com/office/drawing/2014/main" id="{A5464CB4-5AF8-4D81-AE9B-5F118B8B138B}"/>
                </a:ext>
              </a:extLst>
            </p:cNvPr>
            <p:cNvSpPr/>
            <p:nvPr/>
          </p:nvSpPr>
          <p:spPr>
            <a:xfrm>
              <a:off x="13508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3B4D9C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21" name="Freeform: Shape 14">
              <a:extLst>
                <a:ext uri="{FF2B5EF4-FFF2-40B4-BE49-F238E27FC236}">
                  <a16:creationId xmlns:a16="http://schemas.microsoft.com/office/drawing/2014/main" id="{CA4BF163-3F6A-46CB-810F-EC79AA1A5039}"/>
                </a:ext>
              </a:extLst>
            </p:cNvPr>
            <p:cNvSpPr/>
            <p:nvPr/>
          </p:nvSpPr>
          <p:spPr>
            <a:xfrm>
              <a:off x="4068697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392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2" name="Freeform: Shape 14">
              <a:extLst>
                <a:ext uri="{FF2B5EF4-FFF2-40B4-BE49-F238E27FC236}">
                  <a16:creationId xmlns:a16="http://schemas.microsoft.com/office/drawing/2014/main" id="{6FDB2841-ABBD-49E1-8C66-37FD8D85BA42}"/>
                </a:ext>
              </a:extLst>
            </p:cNvPr>
            <p:cNvSpPr/>
            <p:nvPr/>
          </p:nvSpPr>
          <p:spPr>
            <a:xfrm>
              <a:off x="-25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242F65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4F007F-D7EC-4E3E-80E6-6FDC4AA68D69}"/>
              </a:ext>
            </a:extLst>
          </p:cNvPr>
          <p:cNvGrpSpPr/>
          <p:nvPr userDrawn="1"/>
        </p:nvGrpSpPr>
        <p:grpSpPr>
          <a:xfrm>
            <a:off x="2232" y="6568987"/>
            <a:ext cx="6859418" cy="2587083"/>
            <a:chOff x="-2520" y="0"/>
            <a:chExt cx="12194520" cy="2234031"/>
          </a:xfrm>
        </p:grpSpPr>
        <p:sp>
          <p:nvSpPr>
            <p:cNvPr id="24" name="Freeform: Shape 14">
              <a:extLst>
                <a:ext uri="{FF2B5EF4-FFF2-40B4-BE49-F238E27FC236}">
                  <a16:creationId xmlns:a16="http://schemas.microsoft.com/office/drawing/2014/main" id="{6BD2AF30-2CE9-4306-BA24-843679D9DC31}"/>
                </a:ext>
              </a:extLst>
            </p:cNvPr>
            <p:cNvSpPr/>
            <p:nvPr/>
          </p:nvSpPr>
          <p:spPr>
            <a:xfrm>
              <a:off x="54122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BBA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5" name="Freeform: Shape 14">
              <a:extLst>
                <a:ext uri="{FF2B5EF4-FFF2-40B4-BE49-F238E27FC236}">
                  <a16:creationId xmlns:a16="http://schemas.microsoft.com/office/drawing/2014/main" id="{4343C2A2-5AD2-433C-ADF0-31C3506B53D4}"/>
                </a:ext>
              </a:extLst>
            </p:cNvPr>
            <p:cNvSpPr/>
            <p:nvPr/>
          </p:nvSpPr>
          <p:spPr>
            <a:xfrm>
              <a:off x="67638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0B047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6" name="Freeform: Shape 14">
              <a:extLst>
                <a:ext uri="{FF2B5EF4-FFF2-40B4-BE49-F238E27FC236}">
                  <a16:creationId xmlns:a16="http://schemas.microsoft.com/office/drawing/2014/main" id="{45D9A2FB-A924-48EB-8775-8B763E6E42ED}"/>
                </a:ext>
              </a:extLst>
            </p:cNvPr>
            <p:cNvSpPr/>
            <p:nvPr/>
          </p:nvSpPr>
          <p:spPr>
            <a:xfrm>
              <a:off x="8123659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AFCA0D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7" name="Freeform: Shape 14">
              <a:extLst>
                <a:ext uri="{FF2B5EF4-FFF2-40B4-BE49-F238E27FC236}">
                  <a16:creationId xmlns:a16="http://schemas.microsoft.com/office/drawing/2014/main" id="{588C4ED1-69B2-437B-9F1B-AA0BEAF7276D}"/>
                </a:ext>
              </a:extLst>
            </p:cNvPr>
            <p:cNvSpPr/>
            <p:nvPr/>
          </p:nvSpPr>
          <p:spPr>
            <a:xfrm>
              <a:off x="9473540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A318A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8" name="Freeform: Shape 14">
              <a:extLst>
                <a:ext uri="{FF2B5EF4-FFF2-40B4-BE49-F238E27FC236}">
                  <a16:creationId xmlns:a16="http://schemas.microsoft.com/office/drawing/2014/main" id="{CD7AB0E4-4D71-4C92-B1E3-7E305900849E}"/>
                </a:ext>
              </a:extLst>
            </p:cNvPr>
            <p:cNvSpPr/>
            <p:nvPr/>
          </p:nvSpPr>
          <p:spPr>
            <a:xfrm>
              <a:off x="10832232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E82582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E38C41BC-BBE1-4527-83EB-1FC3DC4B4A5E}"/>
                </a:ext>
              </a:extLst>
            </p:cNvPr>
            <p:cNvSpPr/>
            <p:nvPr/>
          </p:nvSpPr>
          <p:spPr>
            <a:xfrm>
              <a:off x="2708929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09BBF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30" name="Freeform: Shape 14">
              <a:extLst>
                <a:ext uri="{FF2B5EF4-FFF2-40B4-BE49-F238E27FC236}">
                  <a16:creationId xmlns:a16="http://schemas.microsoft.com/office/drawing/2014/main" id="{4FAF9CD4-ADEE-41C7-8D23-1EF52E8F3B76}"/>
                </a:ext>
              </a:extLst>
            </p:cNvPr>
            <p:cNvSpPr/>
            <p:nvPr/>
          </p:nvSpPr>
          <p:spPr>
            <a:xfrm>
              <a:off x="13508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3B4D9C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31" name="Freeform: Shape 14">
              <a:extLst>
                <a:ext uri="{FF2B5EF4-FFF2-40B4-BE49-F238E27FC236}">
                  <a16:creationId xmlns:a16="http://schemas.microsoft.com/office/drawing/2014/main" id="{E84D0D38-1680-4632-A749-1CBC2E019029}"/>
                </a:ext>
              </a:extLst>
            </p:cNvPr>
            <p:cNvSpPr/>
            <p:nvPr/>
          </p:nvSpPr>
          <p:spPr>
            <a:xfrm>
              <a:off x="4068697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392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32" name="Freeform: Shape 14">
              <a:extLst>
                <a:ext uri="{FF2B5EF4-FFF2-40B4-BE49-F238E27FC236}">
                  <a16:creationId xmlns:a16="http://schemas.microsoft.com/office/drawing/2014/main" id="{32119F12-E12A-4D65-B09B-126F2A31D062}"/>
                </a:ext>
              </a:extLst>
            </p:cNvPr>
            <p:cNvSpPr/>
            <p:nvPr/>
          </p:nvSpPr>
          <p:spPr>
            <a:xfrm>
              <a:off x="-25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242F65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</p:grp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2F275F-2A04-4199-9A25-664DF20B19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51" y="2571421"/>
            <a:ext cx="1797627" cy="352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7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026AF09-FFAD-4F5F-966E-1ADDC075DDB4}"/>
              </a:ext>
            </a:extLst>
          </p:cNvPr>
          <p:cNvGrpSpPr/>
          <p:nvPr userDrawn="1"/>
        </p:nvGrpSpPr>
        <p:grpSpPr>
          <a:xfrm>
            <a:off x="790" y="0"/>
            <a:ext cx="6859418" cy="2587083"/>
            <a:chOff x="-2520" y="0"/>
            <a:chExt cx="12194520" cy="2234031"/>
          </a:xfrm>
        </p:grpSpPr>
        <p:sp>
          <p:nvSpPr>
            <p:cNvPr id="4" name="Freeform: Shape 14">
              <a:extLst>
                <a:ext uri="{FF2B5EF4-FFF2-40B4-BE49-F238E27FC236}">
                  <a16:creationId xmlns:a16="http://schemas.microsoft.com/office/drawing/2014/main" id="{3F9E7C9C-C53E-49A0-8C74-5357BAE18CFF}"/>
                </a:ext>
              </a:extLst>
            </p:cNvPr>
            <p:cNvSpPr/>
            <p:nvPr/>
          </p:nvSpPr>
          <p:spPr>
            <a:xfrm>
              <a:off x="54122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BBA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5" name="Freeform: Shape 14">
              <a:extLst>
                <a:ext uri="{FF2B5EF4-FFF2-40B4-BE49-F238E27FC236}">
                  <a16:creationId xmlns:a16="http://schemas.microsoft.com/office/drawing/2014/main" id="{FD0FB069-EA8A-4ED5-A52B-2210FE5D7B57}"/>
                </a:ext>
              </a:extLst>
            </p:cNvPr>
            <p:cNvSpPr/>
            <p:nvPr/>
          </p:nvSpPr>
          <p:spPr>
            <a:xfrm>
              <a:off x="6763891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0B047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6" name="Freeform: Shape 14">
              <a:extLst>
                <a:ext uri="{FF2B5EF4-FFF2-40B4-BE49-F238E27FC236}">
                  <a16:creationId xmlns:a16="http://schemas.microsoft.com/office/drawing/2014/main" id="{E13EB881-1175-48C5-A66C-054B3DAF74FC}"/>
                </a:ext>
              </a:extLst>
            </p:cNvPr>
            <p:cNvSpPr/>
            <p:nvPr/>
          </p:nvSpPr>
          <p:spPr>
            <a:xfrm>
              <a:off x="8123659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AFCA0D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7" name="Freeform: Shape 14">
              <a:extLst>
                <a:ext uri="{FF2B5EF4-FFF2-40B4-BE49-F238E27FC236}">
                  <a16:creationId xmlns:a16="http://schemas.microsoft.com/office/drawing/2014/main" id="{0D2ED72A-22C9-4C28-9824-693229769B9E}"/>
                </a:ext>
              </a:extLst>
            </p:cNvPr>
            <p:cNvSpPr/>
            <p:nvPr/>
          </p:nvSpPr>
          <p:spPr>
            <a:xfrm>
              <a:off x="9473540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5A318A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8" name="Freeform: Shape 14">
              <a:extLst>
                <a:ext uri="{FF2B5EF4-FFF2-40B4-BE49-F238E27FC236}">
                  <a16:creationId xmlns:a16="http://schemas.microsoft.com/office/drawing/2014/main" id="{F6C40775-8B8D-4E7E-96F7-024F03E0D105}"/>
                </a:ext>
              </a:extLst>
            </p:cNvPr>
            <p:cNvSpPr/>
            <p:nvPr/>
          </p:nvSpPr>
          <p:spPr>
            <a:xfrm>
              <a:off x="10832232" y="0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E82582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9" name="Freeform: Shape 14">
              <a:extLst>
                <a:ext uri="{FF2B5EF4-FFF2-40B4-BE49-F238E27FC236}">
                  <a16:creationId xmlns:a16="http://schemas.microsoft.com/office/drawing/2014/main" id="{1127ED73-101F-43B0-A90F-A436F67958C8}"/>
                </a:ext>
              </a:extLst>
            </p:cNvPr>
            <p:cNvSpPr/>
            <p:nvPr/>
          </p:nvSpPr>
          <p:spPr>
            <a:xfrm>
              <a:off x="2708929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09BBF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10" name="Freeform: Shape 14">
              <a:extLst>
                <a:ext uri="{FF2B5EF4-FFF2-40B4-BE49-F238E27FC236}">
                  <a16:creationId xmlns:a16="http://schemas.microsoft.com/office/drawing/2014/main" id="{F60FC13A-5AC2-4153-96F5-EDFBD6C917C7}"/>
                </a:ext>
              </a:extLst>
            </p:cNvPr>
            <p:cNvSpPr/>
            <p:nvPr/>
          </p:nvSpPr>
          <p:spPr>
            <a:xfrm>
              <a:off x="13508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3B4D9C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  <p:sp>
          <p:nvSpPr>
            <p:cNvPr id="11" name="Freeform: Shape 14">
              <a:extLst>
                <a:ext uri="{FF2B5EF4-FFF2-40B4-BE49-F238E27FC236}">
                  <a16:creationId xmlns:a16="http://schemas.microsoft.com/office/drawing/2014/main" id="{BE97EBB6-FCB5-4B5D-B9AC-2CE8C24B768E}"/>
                </a:ext>
              </a:extLst>
            </p:cNvPr>
            <p:cNvSpPr/>
            <p:nvPr/>
          </p:nvSpPr>
          <p:spPr>
            <a:xfrm>
              <a:off x="4068697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F39200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 dirty="0"/>
            </a:p>
          </p:txBody>
        </p:sp>
        <p:sp>
          <p:nvSpPr>
            <p:cNvPr id="12" name="Freeform: Shape 14">
              <a:extLst>
                <a:ext uri="{FF2B5EF4-FFF2-40B4-BE49-F238E27FC236}">
                  <a16:creationId xmlns:a16="http://schemas.microsoft.com/office/drawing/2014/main" id="{3F4A9D57-FFE7-4BF6-A2B7-E1D0F1447544}"/>
                </a:ext>
              </a:extLst>
            </p:cNvPr>
            <p:cNvSpPr/>
            <p:nvPr/>
          </p:nvSpPr>
          <p:spPr>
            <a:xfrm>
              <a:off x="-2520" y="1"/>
              <a:ext cx="1359768" cy="2234030"/>
            </a:xfrm>
            <a:custGeom>
              <a:avLst/>
              <a:gdLst>
                <a:gd name="connsiteX0" fmla="*/ 0 w 1191535"/>
                <a:gd name="connsiteY0" fmla="*/ 0 h 2979253"/>
                <a:gd name="connsiteX1" fmla="*/ 1191536 w 1191535"/>
                <a:gd name="connsiteY1" fmla="*/ 0 h 2979253"/>
                <a:gd name="connsiteX2" fmla="*/ 1191536 w 1191535"/>
                <a:gd name="connsiteY2" fmla="*/ 2979253 h 2979253"/>
                <a:gd name="connsiteX3" fmla="*/ 0 w 1191535"/>
                <a:gd name="connsiteY3" fmla="*/ 2979253 h 297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1535" h="2979253">
                  <a:moveTo>
                    <a:pt x="0" y="0"/>
                  </a:moveTo>
                  <a:lnTo>
                    <a:pt x="1191536" y="0"/>
                  </a:lnTo>
                  <a:lnTo>
                    <a:pt x="1191536" y="2979253"/>
                  </a:lnTo>
                  <a:lnTo>
                    <a:pt x="0" y="2979253"/>
                  </a:lnTo>
                  <a:close/>
                </a:path>
              </a:pathLst>
            </a:custGeom>
            <a:solidFill>
              <a:srgbClr val="242F65"/>
            </a:solidFill>
            <a:ln w="1378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GB" sz="320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6B3ED33-058D-4804-9A98-E24A495C1BAB}"/>
              </a:ext>
            </a:extLst>
          </p:cNvPr>
          <p:cNvSpPr/>
          <p:nvPr userDrawn="1"/>
        </p:nvSpPr>
        <p:spPr>
          <a:xfrm>
            <a:off x="0" y="6556917"/>
            <a:ext cx="6858000" cy="2587083"/>
          </a:xfrm>
          <a:prstGeom prst="rect">
            <a:avLst/>
          </a:prstGeom>
          <a:solidFill>
            <a:srgbClr val="242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320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1215365-3FB5-434B-B52C-C2BFBA4781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3777" y="3954993"/>
            <a:ext cx="5030448" cy="12340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1733" b="1" kern="1200" dirty="0" smtClean="0">
                <a:solidFill>
                  <a:srgbClr val="242F65"/>
                </a:solidFill>
                <a:latin typeface="Atami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Title Headline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C86781F-8D5D-425B-9438-2184A51B68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25472" y="5249256"/>
            <a:ext cx="1677472" cy="627240"/>
          </a:xfrm>
          <a:prstGeom prst="rect">
            <a:avLst/>
          </a:prstGeom>
        </p:spPr>
        <p:txBody>
          <a:bodyPr/>
          <a:lstStyle>
            <a:lvl1pPr marL="0" indent="0" algn="ctr" defTabSz="81280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979" b="0" kern="1200" dirty="0" smtClean="0">
                <a:solidFill>
                  <a:srgbClr val="242F65"/>
                </a:solidFill>
                <a:latin typeface="Atami" pitchFamily="2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062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6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8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0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2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5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8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3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4824-4D03-4789-9D90-A94F9397E19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5428-9BA8-43F9-9101-1186F0AAF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6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672" r:id="rId13"/>
    <p:sldLayoutId id="2147483673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customXml" Target="../../customXml/item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F7E9A6AD-45F6-44C0-8AA3-62B0C03A35E0}"/>
              </a:ext>
            </a:extLst>
          </p:cNvPr>
          <p:cNvSpPr/>
          <p:nvPr>
            <p:custDataLst>
              <p:custData r:id="rId1"/>
            </p:custDataLst>
          </p:nvPr>
        </p:nvSpPr>
        <p:spPr>
          <a:xfrm>
            <a:off x="260434" y="4395222"/>
            <a:ext cx="2702092" cy="447675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457189">
              <a:tabLst>
                <a:tab pos="342891" algn="l"/>
              </a:tabLst>
            </a:pPr>
            <a:r>
              <a:rPr lang="en-JM" sz="1400" b="1" dirty="0">
                <a:solidFill>
                  <a:srgbClr val="002060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 defTabSz="457189">
              <a:tabLst>
                <a:tab pos="342891" algn="l"/>
              </a:tabLst>
            </a:pPr>
            <a:r>
              <a:rPr lang="en-JM" sz="1400" b="1" dirty="0">
                <a:solidFill>
                  <a:srgbClr val="002060"/>
                </a:solid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Directors Shareholdings</a:t>
            </a:r>
          </a:p>
          <a:p>
            <a:pPr algn="just" defTabSz="457189">
              <a:tabLst>
                <a:tab pos="342891" algn="l"/>
              </a:tabLst>
            </a:pPr>
            <a:endParaRPr lang="en-US" sz="2000" dirty="0">
              <a:solidFill>
                <a:srgbClr val="002060"/>
              </a:solidFill>
              <a:latin typeface="Calibri" panose="020F05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CD365515-5516-48BE-A1D8-602724138F1B}"/>
              </a:ext>
            </a:extLst>
          </p:cNvPr>
          <p:cNvSpPr/>
          <p:nvPr/>
        </p:nvSpPr>
        <p:spPr>
          <a:xfrm>
            <a:off x="168443" y="1529362"/>
            <a:ext cx="2886075" cy="447675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98DC4-878C-4EEA-97A0-46BF29DC6B7C}"/>
              </a:ext>
            </a:extLst>
          </p:cNvPr>
          <p:cNvSpPr txBox="1"/>
          <p:nvPr/>
        </p:nvSpPr>
        <p:spPr>
          <a:xfrm>
            <a:off x="352426" y="1574925"/>
            <a:ext cx="3895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JM" sz="1400" b="1" dirty="0">
                <a:solidFill>
                  <a:srgbClr val="002060"/>
                </a:solidFill>
                <a:latin typeface="Calibri" panose="020F0502020204030204"/>
              </a:rPr>
              <a:t>Top 10 Shareholdings</a:t>
            </a:r>
            <a:endParaRPr lang="en-US" sz="1400" dirty="0">
              <a:solidFill>
                <a:srgbClr val="002060"/>
              </a:solidFill>
              <a:latin typeface="Calibri" panose="020F0502020204030204"/>
            </a:endParaRP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973E8607-D755-4BE5-844D-0542BD3F0C7D}"/>
              </a:ext>
            </a:extLst>
          </p:cNvPr>
          <p:cNvSpPr/>
          <p:nvPr/>
        </p:nvSpPr>
        <p:spPr>
          <a:xfrm>
            <a:off x="260434" y="6746128"/>
            <a:ext cx="3035216" cy="447675"/>
          </a:xfrm>
          <a:prstGeom prst="flowChartTerminato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89"/>
            <a:r>
              <a:rPr lang="en-JM" sz="1400" b="1" dirty="0">
                <a:solidFill>
                  <a:srgbClr val="002060"/>
                </a:solidFill>
                <a:latin typeface="Calibri" panose="020F0502020204030204"/>
              </a:rPr>
              <a:t>Executive &amp; Senior Management</a:t>
            </a:r>
            <a:endParaRPr lang="en-US" dirty="0">
              <a:solidFill>
                <a:srgbClr val="002060"/>
              </a:solidFill>
              <a:latin typeface="Calibri" panose="020F0502020204030204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0AE9788-2760-48C6-A212-303C517AB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45" y="175565"/>
            <a:ext cx="1472415" cy="914400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C3736EA-81FB-456E-8208-81ECE4207B9C}"/>
              </a:ext>
            </a:extLst>
          </p:cNvPr>
          <p:cNvSpPr txBox="1">
            <a:spLocks/>
          </p:cNvSpPr>
          <p:nvPr/>
        </p:nvSpPr>
        <p:spPr>
          <a:xfrm>
            <a:off x="168443" y="434969"/>
            <a:ext cx="6274933" cy="654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162562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11733" b="1" kern="1200" dirty="0" smtClean="0">
                <a:solidFill>
                  <a:schemeClr val="bg1"/>
                </a:solidFill>
                <a:latin typeface="Atami" pitchFamily="2" charset="0"/>
                <a:ea typeface="+mn-ea"/>
                <a:cs typeface="+mn-cs"/>
              </a:defRPr>
            </a:lvl1pPr>
            <a:lvl2pPr marL="81281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625579">
              <a:spcBef>
                <a:spcPts val="751"/>
              </a:spcBef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Disclosure of Shareholdings</a:t>
            </a:r>
          </a:p>
          <a:p>
            <a:pPr defTabSz="1625579">
              <a:spcBef>
                <a:spcPts val="751"/>
              </a:spcBef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30, 2020</a:t>
            </a:r>
            <a:endParaRPr lang="es-MX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345298-5744-4106-9DE9-F3A882EF6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612717"/>
              </p:ext>
            </p:extLst>
          </p:nvPr>
        </p:nvGraphicFramePr>
        <p:xfrm>
          <a:off x="379453" y="4930743"/>
          <a:ext cx="5915024" cy="1681111"/>
        </p:xfrm>
        <a:graphic>
          <a:graphicData uri="http://schemas.openxmlformats.org/drawingml/2006/table">
            <a:tbl>
              <a:tblPr/>
              <a:tblGrid>
                <a:gridCol w="2627516">
                  <a:extLst>
                    <a:ext uri="{9D8B030D-6E8A-4147-A177-3AD203B41FA5}">
                      <a16:colId xmlns:a16="http://schemas.microsoft.com/office/drawing/2014/main" val="2275644854"/>
                    </a:ext>
                  </a:extLst>
                </a:gridCol>
                <a:gridCol w="1095836">
                  <a:extLst>
                    <a:ext uri="{9D8B030D-6E8A-4147-A177-3AD203B41FA5}">
                      <a16:colId xmlns:a16="http://schemas.microsoft.com/office/drawing/2014/main" val="1583260192"/>
                    </a:ext>
                  </a:extLst>
                </a:gridCol>
                <a:gridCol w="1095836">
                  <a:extLst>
                    <a:ext uri="{9D8B030D-6E8A-4147-A177-3AD203B41FA5}">
                      <a16:colId xmlns:a16="http://schemas.microsoft.com/office/drawing/2014/main" val="4122634399"/>
                    </a:ext>
                  </a:extLst>
                </a:gridCol>
                <a:gridCol w="1095836">
                  <a:extLst>
                    <a:ext uri="{9D8B030D-6E8A-4147-A177-3AD203B41FA5}">
                      <a16:colId xmlns:a16="http://schemas.microsoft.com/office/drawing/2014/main" val="519081664"/>
                    </a:ext>
                  </a:extLst>
                </a:gridCol>
              </a:tblGrid>
              <a:tr h="373581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Shareholders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Direct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Connected Party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969516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Michael Bernard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54490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Raoul Glynn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134315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Matthew Hogarth (Connected Party)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8,000 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8,000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67064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Oliver Holmes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351410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Laurent Meffre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365743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Juan Carlos Restrepo Piedrahita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594566"/>
                  </a:ext>
                </a:extLst>
              </a:tr>
              <a:tr h="1867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Mrs. Nirala Singh</a:t>
                      </a:r>
                    </a:p>
                  </a:txBody>
                  <a:tcPr marL="9340" marR="9340" marT="93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340" marR="9340" marT="93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1645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14E8BE-01D3-406C-B3E2-4F9BD630B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68918"/>
              </p:ext>
            </p:extLst>
          </p:nvPr>
        </p:nvGraphicFramePr>
        <p:xfrm>
          <a:off x="405590" y="7208956"/>
          <a:ext cx="5915024" cy="1629000"/>
        </p:xfrm>
        <a:graphic>
          <a:graphicData uri="http://schemas.openxmlformats.org/drawingml/2006/table">
            <a:tbl>
              <a:tblPr/>
              <a:tblGrid>
                <a:gridCol w="2115593">
                  <a:extLst>
                    <a:ext uri="{9D8B030D-6E8A-4147-A177-3AD203B41FA5}">
                      <a16:colId xmlns:a16="http://schemas.microsoft.com/office/drawing/2014/main" val="1417107819"/>
                    </a:ext>
                  </a:extLst>
                </a:gridCol>
                <a:gridCol w="1266477">
                  <a:extLst>
                    <a:ext uri="{9D8B030D-6E8A-4147-A177-3AD203B41FA5}">
                      <a16:colId xmlns:a16="http://schemas.microsoft.com/office/drawing/2014/main" val="2545626965"/>
                    </a:ext>
                  </a:extLst>
                </a:gridCol>
                <a:gridCol w="1266477">
                  <a:extLst>
                    <a:ext uri="{9D8B030D-6E8A-4147-A177-3AD203B41FA5}">
                      <a16:colId xmlns:a16="http://schemas.microsoft.com/office/drawing/2014/main" val="2404849793"/>
                    </a:ext>
                  </a:extLst>
                </a:gridCol>
                <a:gridCol w="1266477">
                  <a:extLst>
                    <a:ext uri="{9D8B030D-6E8A-4147-A177-3AD203B41FA5}">
                      <a16:colId xmlns:a16="http://schemas.microsoft.com/office/drawing/2014/main" val="1293679387"/>
                    </a:ext>
                  </a:extLst>
                </a:gridCol>
              </a:tblGrid>
              <a:tr h="40725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Shareholders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Direct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Connected</a:t>
                      </a:r>
                    </a:p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Party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82241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  Raoul Glynn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87111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  Rogelio Paredes Flores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552158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Mrs. Ashleigh Arnold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095584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  Jason Fournillier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216055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Miss Portia Darsoo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02638"/>
                  </a:ext>
                </a:extLst>
              </a:tr>
              <a:tr h="203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Mr.   Dwaine Williams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391166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9CA58F1-2F9C-45A2-93C2-CC72AB4147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434" y="2020446"/>
            <a:ext cx="6205336" cy="23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04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
</file>

<file path=customXml/item2.xml>
</file>

<file path=customXml/item3.xml><?xml version="1.0" encoding="utf-8"?>
<Application xmlns="http://www.sap.com/cof/powerpoint/application">
  <Version>2</Version>
  <Revision>2.5.301.77941</Revision>
</Application>
</file>

<file path=customXml/item4.xml><?xml version="1.0" encoding="utf-8"?>
<Application xmlns="http://www.sap.com/cof/ao/powerpoint/application">
  <com.sap.ip.bi.pioneer>
    <Version>4</Version>
    <AAO_Revision>2.5.301.77941</AAO_Revision>
    <RefreshOnOpen>False</RefreshOnOpen>
    <PlanningModeSetToChangeMode>True</PlanningModeSetToChangeMode>
    <Cleaned>False</Cleaned>
    <ForcePromptOnInitialRefresh>False</ForcePromptOnInitialRefresh>
    <StorePromptsInDocument>True</StorePromptsInDocument>
    <MergeVariables>False</MergeVariables>
    <WorkingMode>Local</WorkingMode>
    <RefreshPlanningObjectsOnRefreshAll>True</RefreshPlanningObjectsOnRefreshAll>
    <Items/>
  </com.sap.ip.bi.pioneer>
</Application>
</file>

<file path=customXml/itemProps1.xml><?xml version="1.0" encoding="utf-8"?>
<ds:datastoreItem xmlns:ds="http://schemas.openxmlformats.org/officeDocument/2006/customXml" ds:itemID="{499BDFB4-FD64-4449-AC80-B1B378D5A3B9}"/>
</file>

<file path=customXml/itemProps2.xml><?xml version="1.0" encoding="utf-8"?>
<ds:datastoreItem xmlns:ds="http://schemas.openxmlformats.org/officeDocument/2006/customXml" ds:itemID="{E8BFD5D1-1756-43D8-A0AD-E890193707C4}"/>
</file>

<file path=customXml/itemProps3.xml><?xml version="1.0" encoding="utf-8"?>
<ds:datastoreItem xmlns:ds="http://schemas.openxmlformats.org/officeDocument/2006/customXml" ds:itemID="{3B760661-7986-4EC2-B52D-B536C3C4B267}">
  <ds:schemaRefs>
    <ds:schemaRef ds:uri="http://www.sap.com/cof/powerpoint/application"/>
  </ds:schemaRefs>
</ds:datastoreItem>
</file>

<file path=customXml/itemProps4.xml><?xml version="1.0" encoding="utf-8"?>
<ds:datastoreItem xmlns:ds="http://schemas.openxmlformats.org/officeDocument/2006/customXml" ds:itemID="{20F21CE6-240C-43AA-8711-F7B07A2ADD2E}">
  <ds:schemaRefs>
    <ds:schemaRef ds:uri="http://www.sap.com/cof/ao/powerpoint/applic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164</Words>
  <Application>Microsoft Office PowerPoint</Application>
  <PresentationFormat>Letter Paper (8.5x11 in)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Atami</vt:lpstr>
      <vt:lpstr>Book Antiqua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Camille James</dc:creator>
  <cp:lastModifiedBy>Camille James</cp:lastModifiedBy>
  <cp:revision>8</cp:revision>
  <cp:lastPrinted>2020-11-12T19:11:17Z</cp:lastPrinted>
  <dcterms:created xsi:type="dcterms:W3CDTF">2020-08-11T18:57:54Z</dcterms:created>
  <dcterms:modified xsi:type="dcterms:W3CDTF">2020-11-12T19:12:03Z</dcterms:modified>
</cp:coreProperties>
</file>